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6749-EE88-4C76-8789-01C6442C0F87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848AD-2D51-4035-ABD2-797EDF7E2B1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uzz-io.tumblr.com/post/75623125595/30-coolest-house-in-the-world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1.,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Gingerbread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House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Orlando: </a:t>
            </a:r>
            <a:r>
              <a:rPr lang="hu-HU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http://buzz-io.tumblr.com/post/75623125595/30-coolest-house-in-the-world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utolsó letöltés: 2016.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2., The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Shoe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House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Pennsylvania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3.,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Sheep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Dog House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New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Zealand</a:t>
            </a:r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4., The Piano House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u-H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China</a:t>
            </a:r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21BE4-D631-496E-8A70-25A243FB6F78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AB2C-ABDE-469C-9366-0F0438AB4EC8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0EF8-A86A-48EB-97B7-8FBC8611F3E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1" descr="http://buzz.io/wp-content/uploads/2014/02/Gingerbread-House.-Orlando.-Florida.-The-USA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4071933" cy="407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The Shoe House in Pennsylvan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2307" y="3760958"/>
            <a:ext cx="4711693" cy="309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Sheep Dog House in New Zeala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5" y="0"/>
            <a:ext cx="5072066" cy="360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The Piano House in Chi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32825"/>
            <a:ext cx="4997477" cy="342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886E3C0D227D14A91EC55D26F1EFEDD" ma:contentTypeVersion="12" ma:contentTypeDescription="Új dokumentum létrehozása." ma:contentTypeScope="" ma:versionID="cac7a17907c64e63f809851cd4a48dc6">
  <xsd:schema xmlns:xsd="http://www.w3.org/2001/XMLSchema" xmlns:xs="http://www.w3.org/2001/XMLSchema" xmlns:p="http://schemas.microsoft.com/office/2006/metadata/properties" xmlns:ns2="311e7baa-e752-4a4d-8ec9-b0a146266f76" xmlns:ns3="f03d997d-718e-44d7-a6f2-2936d784526f" targetNamespace="http://schemas.microsoft.com/office/2006/metadata/properties" ma:root="true" ma:fieldsID="1e61419a5b92deccbd3bf1285368c78c" ns2:_="" ns3:_="">
    <xsd:import namespace="311e7baa-e752-4a4d-8ec9-b0a146266f76"/>
    <xsd:import namespace="f03d997d-718e-44d7-a6f2-2936d7845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e7baa-e752-4a4d-8ec9-b0a146266f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d997d-718e-44d7-a6f2-2936d784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6BBBD2-FEBF-49BE-8A15-B3647B5D7787}"/>
</file>

<file path=customXml/itemProps2.xml><?xml version="1.0" encoding="utf-8"?>
<ds:datastoreItem xmlns:ds="http://schemas.openxmlformats.org/officeDocument/2006/customXml" ds:itemID="{44DBA4F5-BB56-471F-8B4C-49C778192B08}"/>
</file>

<file path=customXml/itemProps3.xml><?xml version="1.0" encoding="utf-8"?>
<ds:datastoreItem xmlns:ds="http://schemas.openxmlformats.org/officeDocument/2006/customXml" ds:itemID="{A6CF2A40-93BF-4A5D-A249-434CB3B96929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Diavetítés a képernyőre (4:3 oldalarány)</PresentationFormat>
  <Paragraphs>5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Erika</dc:creator>
  <cp:lastModifiedBy>Földeáki Andrea</cp:lastModifiedBy>
  <cp:revision>1</cp:revision>
  <dcterms:created xsi:type="dcterms:W3CDTF">2019-08-01T12:43:13Z</dcterms:created>
  <dcterms:modified xsi:type="dcterms:W3CDTF">2020-10-16T14:45:20Z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0x0101008886E3C0D227D14A91EC55D26F1EFEDD</vt:lpwstr>
  </property>
</Properties>
</file>